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2" autoAdjust="0"/>
    <p:restoredTop sz="94660"/>
  </p:normalViewPr>
  <p:slideViewPr>
    <p:cSldViewPr snapToGrid="0">
      <p:cViewPr>
        <p:scale>
          <a:sx n="130" d="100"/>
          <a:sy n="130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41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05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87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5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90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1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20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39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64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4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75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840AE-85B8-407F-8667-85DFDE9FDEE8}" type="datetimeFigureOut">
              <a:rPr lang="es-MX" smtClean="0"/>
              <a:t>08/07/2021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A175-F5E7-478D-8FE7-8062F3D432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30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676" y="0"/>
            <a:ext cx="7077075" cy="915693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28825" y="1274651"/>
            <a:ext cx="4524375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1581150" y="1493379"/>
            <a:ext cx="4972050" cy="180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409700" y="1697612"/>
            <a:ext cx="1771650" cy="20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409700" y="1934928"/>
            <a:ext cx="5143499" cy="190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1122947" y="2155840"/>
            <a:ext cx="1401179" cy="208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2028823" y="2394484"/>
            <a:ext cx="4524375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4191000" y="1697613"/>
            <a:ext cx="2362198" cy="206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3490410" y="2155020"/>
            <a:ext cx="3062788" cy="208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/>
          <p:cNvSpPr/>
          <p:nvPr/>
        </p:nvSpPr>
        <p:spPr>
          <a:xfrm>
            <a:off x="3958389" y="2855727"/>
            <a:ext cx="2594809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1581150" y="2865028"/>
            <a:ext cx="164331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1656348" y="3077928"/>
            <a:ext cx="2248270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4983697" y="3073594"/>
            <a:ext cx="1569500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1581150" y="3298850"/>
            <a:ext cx="164331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4325907" y="3298850"/>
            <a:ext cx="2227290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1581150" y="3523137"/>
            <a:ext cx="4972047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1308762" y="3744059"/>
            <a:ext cx="1915701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4325907" y="3744059"/>
            <a:ext cx="2227290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1984810" y="3965627"/>
            <a:ext cx="1435899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4125633" y="3965627"/>
            <a:ext cx="242756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1157083" y="4186549"/>
            <a:ext cx="136704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128895" y="4186549"/>
            <a:ext cx="3424301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871065" y="4407471"/>
            <a:ext cx="165306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/>
          <p:cNvSpPr/>
          <p:nvPr/>
        </p:nvSpPr>
        <p:spPr>
          <a:xfrm>
            <a:off x="3744273" y="4407471"/>
            <a:ext cx="280892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29"/>
          <p:cNvSpPr/>
          <p:nvPr/>
        </p:nvSpPr>
        <p:spPr>
          <a:xfrm>
            <a:off x="1440080" y="4628393"/>
            <a:ext cx="5113115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Rectángulo 30"/>
          <p:cNvSpPr/>
          <p:nvPr/>
        </p:nvSpPr>
        <p:spPr>
          <a:xfrm>
            <a:off x="829817" y="5070237"/>
            <a:ext cx="165306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 31"/>
          <p:cNvSpPr/>
          <p:nvPr/>
        </p:nvSpPr>
        <p:spPr>
          <a:xfrm>
            <a:off x="2961130" y="5071155"/>
            <a:ext cx="943488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ectángulo 32"/>
          <p:cNvSpPr/>
          <p:nvPr/>
        </p:nvSpPr>
        <p:spPr>
          <a:xfrm>
            <a:off x="4382869" y="5070237"/>
            <a:ext cx="2170326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Rectángulo 33"/>
          <p:cNvSpPr/>
          <p:nvPr/>
        </p:nvSpPr>
        <p:spPr>
          <a:xfrm>
            <a:off x="871065" y="5291159"/>
            <a:ext cx="165306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Rectángulo 34"/>
          <p:cNvSpPr/>
          <p:nvPr/>
        </p:nvSpPr>
        <p:spPr>
          <a:xfrm>
            <a:off x="2942949" y="5292077"/>
            <a:ext cx="943488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Rectángulo 35"/>
          <p:cNvSpPr/>
          <p:nvPr/>
        </p:nvSpPr>
        <p:spPr>
          <a:xfrm>
            <a:off x="4667339" y="5291159"/>
            <a:ext cx="611045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Rectángulo 36"/>
          <p:cNvSpPr/>
          <p:nvPr/>
        </p:nvSpPr>
        <p:spPr>
          <a:xfrm>
            <a:off x="5547101" y="5291158"/>
            <a:ext cx="1006094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37"/>
          <p:cNvSpPr/>
          <p:nvPr/>
        </p:nvSpPr>
        <p:spPr>
          <a:xfrm>
            <a:off x="1518013" y="5662550"/>
            <a:ext cx="503518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 38"/>
          <p:cNvSpPr/>
          <p:nvPr/>
        </p:nvSpPr>
        <p:spPr>
          <a:xfrm>
            <a:off x="1654614" y="5896384"/>
            <a:ext cx="160432" cy="151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1095321" y="6100722"/>
            <a:ext cx="1692123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3628103" y="6101640"/>
            <a:ext cx="292509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43"/>
          <p:cNvSpPr/>
          <p:nvPr/>
        </p:nvSpPr>
        <p:spPr>
          <a:xfrm>
            <a:off x="1122947" y="6320726"/>
            <a:ext cx="5430248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 44"/>
          <p:cNvSpPr/>
          <p:nvPr/>
        </p:nvSpPr>
        <p:spPr>
          <a:xfrm>
            <a:off x="1027079" y="6758898"/>
            <a:ext cx="2197384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3742353" y="6758898"/>
            <a:ext cx="281084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 46"/>
          <p:cNvSpPr/>
          <p:nvPr/>
        </p:nvSpPr>
        <p:spPr>
          <a:xfrm>
            <a:off x="1027079" y="6984555"/>
            <a:ext cx="2197384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47"/>
          <p:cNvSpPr/>
          <p:nvPr/>
        </p:nvSpPr>
        <p:spPr>
          <a:xfrm>
            <a:off x="3742353" y="6984555"/>
            <a:ext cx="2810842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1269759" y="7657359"/>
            <a:ext cx="5283436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Rectángulo 49"/>
          <p:cNvSpPr/>
          <p:nvPr/>
        </p:nvSpPr>
        <p:spPr>
          <a:xfrm>
            <a:off x="1269759" y="7884041"/>
            <a:ext cx="5283436" cy="192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Rectángulo 50"/>
          <p:cNvSpPr/>
          <p:nvPr/>
        </p:nvSpPr>
        <p:spPr>
          <a:xfrm>
            <a:off x="3020918" y="5903859"/>
            <a:ext cx="160432" cy="151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51"/>
          <p:cNvSpPr/>
          <p:nvPr/>
        </p:nvSpPr>
        <p:spPr>
          <a:xfrm>
            <a:off x="4399647" y="5901434"/>
            <a:ext cx="160432" cy="151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70A829D-BA64-4467-9F8E-086125870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967" y="1274651"/>
            <a:ext cx="6061752" cy="721180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PERSONALIDAD FISICA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MORAL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NOMBRE(s)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CLIENTE	</a:t>
            </a:r>
            <a:endParaRPr lang="es-MX" sz="3323" dirty="0" smtClean="0"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APELLIDO PATERNO	                      		APELLIDO MATERNO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ESPOSO (A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ESTADO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REGIMEN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CONYUGAL	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PERSONAS QUE DEPENDEN DE TI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LUGAR DE NAC. CLIENTE	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NACIONALIDAD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s-MX" sz="3323" dirty="0" smtClean="0"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NUMERO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PASAPORTE #				FECHA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NAC. CLIENTE		</a:t>
            </a:r>
            <a:endParaRPr lang="es-MX" sz="3323" dirty="0" smtClean="0"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LUGAR NAC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ESPOSO (A)	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FECHA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NAC. ESPOSO (A)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NUMERO DE PASAPORTE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R.F.C. DEL CLIENTE	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R.F.C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(A)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ESPOSO (A)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CREDENCIAL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(CLIENTE)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CURP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(CLIENTE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ESCOLARIDAD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OCUPACION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PUESTO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EMPRESA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DONDE TRABAJA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RANGO DE INGRESOS	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CALLE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NÚMERO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COLONIA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s-MX" sz="3323" dirty="0" smtClean="0"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CIUDAD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ESTADO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CODIGO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POSTAL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PAIS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CORREO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ELECTRÓNICO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 EN: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CASA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PROPIA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CASA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RENTADA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CASA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FAMILIARES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TEL. OFICINA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            TEL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PARTICULAR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TEL. CELULAR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REFERENCIAS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1.- NOMBRE  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TELÉFONO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2.- NOMBRE 	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TELÉFONO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DOCUMENTOS FISICOS O </a:t>
            </a:r>
            <a:r>
              <a:rPr lang="es-MX" sz="3323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ESCANEADOS: </a:t>
            </a: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ACTA NAC. ACTA MATRIMONIO, CREDENCIAL INE, COMPROBANTE DOMICILIO </a:t>
            </a:r>
          </a:p>
          <a:p>
            <a:pPr algn="just">
              <a:lnSpc>
                <a:spcPct val="120000"/>
              </a:lnSpc>
              <a:tabLst>
                <a:tab pos="192888" algn="l"/>
              </a:tabLst>
            </a:pPr>
            <a:r>
              <a:rPr lang="es-MX" sz="3323" dirty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OBSERVACIONES.	</a:t>
            </a:r>
          </a:p>
          <a:p>
            <a:pPr>
              <a:lnSpc>
                <a:spcPct val="120000"/>
              </a:lnSpc>
            </a:pPr>
            <a:endParaRPr lang="es-MX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9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4</Words>
  <Application>Microsoft Office PowerPoint</Application>
  <PresentationFormat>Carta (216 x 279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Alejandra Estrada Rodriguez</dc:creator>
  <cp:lastModifiedBy>Sandra Madeleine Cantu Martinez</cp:lastModifiedBy>
  <cp:revision>12</cp:revision>
  <dcterms:created xsi:type="dcterms:W3CDTF">2021-06-23T18:45:26Z</dcterms:created>
  <dcterms:modified xsi:type="dcterms:W3CDTF">2021-07-08T21:47:55Z</dcterms:modified>
</cp:coreProperties>
</file>